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e7be5fb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e7be5fb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e7be5fbf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e7be5fbf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e7be5fbf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e7be5fbf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e7be5fbf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e7be5fbf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e7be5fb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e7be5fb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e7be5fbf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e7be5fbf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e7be5fbf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e7be5fbf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e7be5fbf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e7be5fbf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e7be5fbf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e7be5fbf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e7be5fbf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e7be5fbf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c21175a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c21175a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e7be5fbf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e7be5fbf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 PS706 Discriminator Tests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04700" y="1001675"/>
            <a:ext cx="8727600" cy="3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Phillips Scientific NIM Model 706 S/N 21785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Modified to receive a DC voltage from LEMO port on rear face of module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DC voltage to control threshold voltage for discriminator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Basic functionality of all channels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Effect of bias from rear LEMO port on threshold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Effect of manual threshold setting with bias from rear LEMO port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Current draw of module from rear LEMO port over range of bias voltages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Voltage Filter Preliminary Design - 60 Hz Noise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40" y="948100"/>
            <a:ext cx="7991981" cy="370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4760950" y="1240650"/>
            <a:ext cx="2862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Very simple design: Three low pass filters in series (fc = 1.6 Hz)</a:t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Input to circuit -&gt; 1 V DC offset, 0.1 V Amp sine wave at 60Hz</a:t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R5 will be a trimpot</a:t>
            </a:r>
            <a:endParaRPr b="1" sz="700"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Voltage Filter Preliminary Design - 1 kHz Noise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50" y="936425"/>
            <a:ext cx="8069548" cy="371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5370550" y="3589800"/>
            <a:ext cx="2713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Input to circuit -&gt; 1 V DC offset, 0.1 V Amp sine wave at 1kHz</a:t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R5 will be a trimpot</a:t>
            </a:r>
            <a:endParaRPr b="1" sz="700"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 PS706 DC Voltage Filter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104700" y="1001675"/>
            <a:ext cx="33120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specifications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Noise reduction factor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60 Hz:  1.86e-5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kHz:  4.03e-9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9900" y="1161600"/>
            <a:ext cx="2962401" cy="9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5849" y="1197012"/>
            <a:ext cx="1832301" cy="8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PS706 Test - Setup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04700" y="1001675"/>
            <a:ext cx="4832400" cy="3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Power supply attached to PS706 rear LEMO port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By channel - input signal produced via PS417 pocket pulser attenuated via PS804 Rotary Attenuator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By channel - input signal monitored via oscope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By channel - output signal monitored via oscope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Nominal thresholds monitored with DMM via monitor point on face of PS706 and 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9500" y="296144"/>
            <a:ext cx="3742799" cy="420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PS706 Test - Functionality Test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04700" y="1001675"/>
            <a:ext cx="4832400" cy="3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Measured values from DMM are the point where a pulse from PS417 of known amplitude disappears when tuning threshold with power supply from high to low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Each channel has 2 output ports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Pulse 1 = -556 mV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Pulse 2 = -376 mV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All channels functional and thresholds correct within estimated uncertainty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Positive voltage into rear LEMO corresponds to negative shift in threshold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600" y="1341888"/>
            <a:ext cx="3902100" cy="245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PS706 Test - Remote Threshold Test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104700" y="1001675"/>
            <a:ext cx="4306200" cy="24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Manual threshold adjusted to lowest setting on front face of PS706 (-9mV threshold).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Nominal thresholds as measured by DMM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Power supply bias delivered to rear LEMO port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Similar test performed for manual setting at -50mV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Map from power supply voltage to PS706 threshold: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191" y="884050"/>
            <a:ext cx="3309709" cy="39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211" y="3457050"/>
            <a:ext cx="2136364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1243379" y="3288995"/>
            <a:ext cx="2536500" cy="9045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372525" y="4290725"/>
            <a:ext cx="227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Th = threshold, Vps = power supply voltage, A = attenuation over cables, Vms = manual setting voltage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PS706 Test - Current Draw Test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104700" y="1001675"/>
            <a:ext cx="4306200" cy="29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Manual threshold adjusted to lowest setting on front face of PS706 (-9mV threshold)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Thresholds as measured by DMM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Power supply bias delivered to rear LEMO port and tuned up to match values in left column (Table 4)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Current draw linear as expected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575" y="713375"/>
            <a:ext cx="3602909" cy="405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Summary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7623900" cy="3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</a:rPr>
              <a:t>Modified PS706 module is functional (all channels)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</a:rPr>
              <a:t>On range of threshold to -300 mV</a:t>
            </a:r>
            <a:endParaRPr>
              <a:solidFill>
                <a:srgbClr val="000000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>
                <a:solidFill>
                  <a:srgbClr val="000000"/>
                </a:solidFill>
              </a:rPr>
              <a:t>Supplied max current to module: 1 mA</a:t>
            </a:r>
            <a:endParaRPr>
              <a:solidFill>
                <a:srgbClr val="000000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>
                <a:solidFill>
                  <a:srgbClr val="000000"/>
                </a:solidFill>
              </a:rPr>
              <a:t>Supplied max voltage to module: 10 V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</a:rPr>
              <a:t>Control to threshold: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A comprehensive write up can be found on the wiki: https://hallaweb.jlab.org/wiki/index.php/HCAL_Reports/Updates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420" y="2653038"/>
            <a:ext cx="3081176" cy="8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PS706 Test - Backup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788050"/>
            <a:ext cx="3662324" cy="40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1699" y="788050"/>
            <a:ext cx="3371465" cy="3598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PS706 Test - Backup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8076" y="1215724"/>
            <a:ext cx="3127799" cy="26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4033100" y="3881775"/>
            <a:ext cx="861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Run 1288</a:t>
            </a:r>
            <a:endParaRPr b="1"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 PS706 DC Voltage Filter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104700" y="1001675"/>
            <a:ext cx="8487900" cy="29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Filter out any parasitic oscillations picked up over long cables from DAQ to discriminator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Preliminary design complete and simulated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Module cases procured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Building the module and practical tests next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664" y="4655825"/>
            <a:ext cx="129021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699" y="4690927"/>
            <a:ext cx="1280810" cy="3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